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56" r:id="rId6"/>
    <p:sldId id="257" r:id="rId7"/>
    <p:sldId id="258" r:id="rId8"/>
    <p:sldId id="266" r:id="rId9"/>
    <p:sldId id="265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956559" y="1074420"/>
            <a:ext cx="13082915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mbria"/>
                <a:ea typeface="Cambria"/>
                <a:cs typeface="Cambria"/>
                <a:sym typeface="Cambria"/>
              </a:rPr>
              <a:t>GRADE </a:t>
            </a:r>
            <a:r>
              <a:rPr lang="en-US" sz="4400" b="1" dirty="0" smtClean="0">
                <a:latin typeface="Cambria"/>
                <a:ea typeface="Cambria"/>
                <a:cs typeface="Cambria"/>
                <a:sym typeface="Cambria"/>
              </a:rPr>
              <a:t>1-EVS</a:t>
            </a:r>
            <a:endParaRPr lang="en-US" sz="44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TYPES OF FAMILIES</a:t>
            </a:r>
            <a:endParaRPr lang="en-GB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</a:t>
            </a:r>
            <a:r>
              <a:rPr lang="en-GB" sz="36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Presented 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.                                                                                   </a:t>
            </a:r>
            <a:r>
              <a:rPr lang="en-GB" sz="2800" b="1" dirty="0" smtClean="0">
                <a:latin typeface="Cambria"/>
                <a:ea typeface="Cambria"/>
                <a:cs typeface="Cambria"/>
                <a:sym typeface="Cambria"/>
              </a:rPr>
              <a:t>                       </a:t>
            </a:r>
            <a:r>
              <a:rPr lang="en-GB" sz="3600" b="1" dirty="0" smtClean="0"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-GB" sz="3600" b="1" dirty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GB" sz="3600" b="1" dirty="0" err="1">
                <a:latin typeface="Cambria"/>
                <a:ea typeface="Cambria"/>
                <a:cs typeface="Cambria"/>
                <a:sym typeface="Cambria"/>
              </a:rPr>
              <a:t>Jehanya</a:t>
            </a: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</a:t>
            </a:r>
            <a:r>
              <a:rPr lang="en-GB" sz="28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CLT Primary coordinator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</a:t>
            </a:r>
            <a:r>
              <a:rPr lang="en-GB" sz="2800" b="1" dirty="0" smtClean="0">
                <a:latin typeface="Cambria"/>
                <a:ea typeface="Cambria"/>
                <a:cs typeface="Cambria"/>
                <a:sym typeface="Cambria"/>
              </a:rPr>
              <a:t>                        </a:t>
            </a: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177;p2"/>
          <p:cNvSpPr/>
          <p:nvPr/>
        </p:nvSpPr>
        <p:spPr>
          <a:xfrm>
            <a:off x="7445829" y="9251434"/>
            <a:ext cx="10842171" cy="1035566"/>
          </a:xfrm>
          <a:prstGeom prst="rect">
            <a:avLst/>
          </a:prstGeom>
          <a:solidFill>
            <a:srgbClr val="FFDE59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GRADE </a:t>
            </a:r>
            <a:r>
              <a:rPr lang="en-IN" dirty="0" smtClean="0"/>
              <a:t>1 / EVS / TYPES </a:t>
            </a:r>
            <a:r>
              <a:rPr lang="en-IN" dirty="0" smtClean="0"/>
              <a:t>OF FAMILIES-JOINT FAMILY </a:t>
            </a:r>
            <a:r>
              <a:rPr lang="en-IN" dirty="0" smtClean="0"/>
              <a:t>/ JEHANYA.B           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37029" y="9639300"/>
            <a:ext cx="108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07.08.2020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11" y="2088013"/>
            <a:ext cx="45719" cy="716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1434"/>
            <a:ext cx="10851581" cy="103556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dirty="0" smtClean="0"/>
              <a:t>GRADE </a:t>
            </a:r>
            <a:r>
              <a:rPr lang="en-IN" dirty="0" smtClean="0"/>
              <a:t>1 / EVS / TYPES </a:t>
            </a:r>
            <a:r>
              <a:rPr lang="en-IN" dirty="0" smtClean="0"/>
              <a:t>OF FAMILIES-JOINT FAMILY / JEHANYA.B                                                                             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531420" y="2128367"/>
            <a:ext cx="12446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26" y="1759658"/>
            <a:ext cx="67062" cy="7163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7472" y="1858298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         JOINT FAMILY</a:t>
            </a:r>
            <a:endParaRPr lang="en-IN" sz="4800" dirty="0"/>
          </a:p>
        </p:txBody>
      </p:sp>
      <p:sp>
        <p:nvSpPr>
          <p:cNvPr id="11" name="Rectangle 10"/>
          <p:cNvSpPr/>
          <p:nvPr/>
        </p:nvSpPr>
        <p:spPr>
          <a:xfrm>
            <a:off x="2153265" y="3082413"/>
            <a:ext cx="136865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4400" b="1" dirty="0" smtClean="0"/>
              <a:t>Joint family</a:t>
            </a:r>
            <a:r>
              <a:rPr lang="en-IN" sz="4400" dirty="0" smtClean="0"/>
              <a:t> is a family where members like grandparents, parents, uncle, aunt and cousins live together in one house.</a:t>
            </a:r>
          </a:p>
          <a:p>
            <a:pPr>
              <a:buFont typeface="Wingdings" pitchFamily="2" charset="2"/>
              <a:buChar char="v"/>
            </a:pPr>
            <a:endParaRPr lang="en-IN" sz="4400" dirty="0" smtClean="0"/>
          </a:p>
          <a:p>
            <a:pPr>
              <a:buFont typeface="Wingdings" pitchFamily="2" charset="2"/>
              <a:buChar char="v"/>
            </a:pPr>
            <a:r>
              <a:rPr lang="en-US" sz="4400" dirty="0" smtClean="0"/>
              <a:t>Many members live together in a joint family.</a:t>
            </a:r>
          </a:p>
          <a:p>
            <a:pPr>
              <a:buFont typeface="Wingdings" pitchFamily="2" charset="2"/>
              <a:buChar char="v"/>
            </a:pPr>
            <a:endParaRPr lang="en-US" sz="4400" dirty="0" smtClean="0"/>
          </a:p>
          <a:p>
            <a:pPr>
              <a:buFont typeface="Wingdings" pitchFamily="2" charset="2"/>
              <a:buChar char="v"/>
            </a:pPr>
            <a:r>
              <a:rPr lang="en-US" sz="4400" dirty="0" smtClean="0"/>
              <a:t>It’s a big family.</a:t>
            </a:r>
            <a:endParaRPr lang="en-IN" sz="4400" dirty="0" smtClean="0"/>
          </a:p>
          <a:p>
            <a:endParaRPr lang="en-IN" sz="2800" dirty="0" smtClean="0"/>
          </a:p>
          <a:p>
            <a:r>
              <a:rPr lang="en-IN" sz="2800" dirty="0" smtClean="0"/>
              <a:t>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07/8/2020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IN" sz="1400" b="1" dirty="0" smtClean="0"/>
              <a:t>GRADE </a:t>
            </a:r>
            <a:r>
              <a:rPr lang="en-IN" sz="1400" b="1" dirty="0" smtClean="0"/>
              <a:t>1 / EVS / TYPES </a:t>
            </a:r>
            <a:r>
              <a:rPr lang="en-IN" sz="1400" b="1" dirty="0" smtClean="0"/>
              <a:t>OF FAMILIES- JOINT FAMILY / JEHANYA.B                                                                                                                                       </a:t>
            </a: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351475" y="-281624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060950"/>
            <a:ext cx="67062" cy="71634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2748" y="2005782"/>
            <a:ext cx="4557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Joint families</a:t>
            </a:r>
            <a:endParaRPr lang="en-IN" sz="4800" dirty="0"/>
          </a:p>
        </p:txBody>
      </p:sp>
      <p:pic>
        <p:nvPicPr>
          <p:cNvPr id="5122" name="Picture 2" descr="Setting Boundaries with Extended Family - Centurion's W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88" y="3067665"/>
            <a:ext cx="7285878" cy="4866967"/>
          </a:xfrm>
          <a:prstGeom prst="rect">
            <a:avLst/>
          </a:prstGeom>
          <a:noFill/>
        </p:spPr>
      </p:pic>
      <p:pic>
        <p:nvPicPr>
          <p:cNvPr id="5124" name="Picture 4" descr="Family — Good Shepherd Hom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9251" y="3039100"/>
            <a:ext cx="7226845" cy="485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5672263" y="9489672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4/5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6633" y="2905433"/>
            <a:ext cx="70644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So, in a joint family :</a:t>
            </a:r>
          </a:p>
          <a:p>
            <a:r>
              <a:rPr lang="en-US" sz="4000" dirty="0" smtClean="0"/>
              <a:t>Children live with their father, mother, grandparents, uncle, aunt and cousins.</a:t>
            </a:r>
            <a:endParaRPr lang="en-IN" sz="4000" dirty="0"/>
          </a:p>
        </p:txBody>
      </p:sp>
      <p:pic>
        <p:nvPicPr>
          <p:cNvPr id="3074" name="Picture 2" descr="Rekk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0710" y="2628798"/>
            <a:ext cx="9064881" cy="604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969910"/>
            <a:ext cx="18288001" cy="32395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07.08.20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IN" sz="1400" b="1" dirty="0" smtClean="0"/>
              <a:t>GRADE </a:t>
            </a:r>
            <a:r>
              <a:rPr lang="en-IN" sz="1400" b="1" dirty="0" smtClean="0"/>
              <a:t>1 /EVS  / TYPES </a:t>
            </a:r>
            <a:r>
              <a:rPr lang="en-IN" sz="1400" b="1" dirty="0" smtClean="0"/>
              <a:t>OF FAMILIES- JOINT FAMILY / JEHANYA.B                                                                                                                                       </a:t>
            </a:r>
          </a:p>
          <a:p>
            <a:pPr lvl="0"/>
            <a:endParaRPr lang="en-GB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04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38E40F3-6DCD-B440-85EE-59528F38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23" y="1817972"/>
            <a:ext cx="13826154" cy="7105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6148" y="1977221"/>
            <a:ext cx="42676" cy="641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D691B0-21B3-4C47-A7FF-31D625263DD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f824c1f-f79b-4cd7-b1a0-8d390f9247b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6BEBE4-FBB1-4CE4-A091-6AFEC060CDA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73D590-0B79-48CD-96A6-0D8596B461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84</Words>
  <Application>Microsoft Office PowerPoint</Application>
  <PresentationFormat>Custom</PresentationFormat>
  <Paragraphs>37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50</cp:revision>
  <dcterms:created xsi:type="dcterms:W3CDTF">2006-08-16T00:00:00Z</dcterms:created>
  <dcterms:modified xsi:type="dcterms:W3CDTF">2020-08-07T11:05:53Z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